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0" r:id="rId5"/>
    <p:sldId id="259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266"/>
    <a:srgbClr val="0E0256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31AB447-FE13-4F0F-B851-2B523CDEA8C4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30F1-8E28-4F49-B396-F071A0BD855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478" y="979787"/>
            <a:ext cx="4658735" cy="3899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Mr. Jordan Horowitz</a:t>
            </a:r>
          </a:p>
          <a:p>
            <a:pPr marL="0" indent="0">
              <a:buNone/>
            </a:pPr>
            <a:r>
              <a:rPr lang="en-US" sz="3200" dirty="0" smtClean="0"/>
              <a:t>Room 405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9721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914400"/>
            <a:ext cx="4979172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North Olmsted Middle School</a:t>
            </a:r>
          </a:p>
          <a:p>
            <a:pPr marL="0" indent="0">
              <a:buNone/>
            </a:pPr>
            <a:r>
              <a:rPr lang="en-US" sz="1800" dirty="0" smtClean="0"/>
              <a:t>Middle School Health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Norwalk City Schools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High School Health</a:t>
            </a:r>
          </a:p>
          <a:p>
            <a:pPr marL="0" indent="0">
              <a:buNone/>
            </a:pPr>
            <a:r>
              <a:rPr lang="en-US" sz="1800" dirty="0" smtClean="0"/>
              <a:t>Middle School Physical Education</a:t>
            </a:r>
          </a:p>
          <a:p>
            <a:pPr marL="0" indent="0">
              <a:buNone/>
            </a:pPr>
            <a:r>
              <a:rPr lang="en-US" sz="1800" dirty="0" smtClean="0"/>
              <a:t>Main Street Intermediate Physical Education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3326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38200"/>
            <a:ext cx="5029200" cy="5611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Students should be in their assigned </a:t>
            </a:r>
            <a:r>
              <a:rPr lang="en-US" sz="2600" dirty="0" smtClean="0"/>
              <a:t>seats </a:t>
            </a:r>
            <a:r>
              <a:rPr lang="en-US" sz="2600" dirty="0"/>
              <a:t>ready to work when the tardy bell rings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Raise your hand and wait to be called upon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Keep hands and feet, and objects to yourself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Make only positive comments to classmates, substitutes and teachers.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7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14400"/>
            <a:ext cx="4658735" cy="507762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effectLst/>
              </a:rPr>
              <a:t>Worksheets</a:t>
            </a:r>
          </a:p>
          <a:p>
            <a:pPr marL="0" lvl="0" indent="0">
              <a:buNone/>
            </a:pPr>
            <a:r>
              <a:rPr lang="en-US" dirty="0">
                <a:effectLst/>
              </a:rPr>
              <a:t>Quizzes</a:t>
            </a:r>
          </a:p>
          <a:p>
            <a:pPr marL="0" lvl="0" indent="0">
              <a:buNone/>
            </a:pPr>
            <a:r>
              <a:rPr lang="en-US" dirty="0">
                <a:effectLst/>
              </a:rPr>
              <a:t>Tests</a:t>
            </a:r>
          </a:p>
          <a:p>
            <a:pPr marL="0" lvl="0" indent="0">
              <a:buNone/>
            </a:pPr>
            <a:r>
              <a:rPr lang="en-US" dirty="0">
                <a:effectLst/>
              </a:rPr>
              <a:t>Bell Work </a:t>
            </a:r>
          </a:p>
          <a:p>
            <a:pPr marL="0" lvl="0" indent="0">
              <a:buNone/>
            </a:pPr>
            <a:r>
              <a:rPr lang="en-US" dirty="0">
                <a:effectLst/>
              </a:rPr>
              <a:t>Poster Project</a:t>
            </a:r>
          </a:p>
          <a:p>
            <a:pPr marL="0" lvl="0" indent="0">
              <a:buNone/>
            </a:pPr>
            <a:r>
              <a:rPr lang="en-US" dirty="0">
                <a:effectLst/>
              </a:rPr>
              <a:t>Current Event Articles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01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685800"/>
            <a:ext cx="53340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Intro to Health and Wellness</a:t>
            </a:r>
          </a:p>
          <a:p>
            <a:pPr marL="0" indent="0">
              <a:buNone/>
            </a:pPr>
            <a:r>
              <a:rPr lang="en-US" dirty="0" smtClean="0"/>
              <a:t>Bullying / Cyber-bullying</a:t>
            </a:r>
          </a:p>
          <a:p>
            <a:pPr marL="0" indent="0">
              <a:buNone/>
            </a:pPr>
            <a:r>
              <a:rPr lang="en-US" dirty="0" smtClean="0"/>
              <a:t>Disease</a:t>
            </a:r>
          </a:p>
          <a:p>
            <a:pPr marL="0" indent="0">
              <a:buNone/>
            </a:pPr>
            <a:r>
              <a:rPr lang="en-US" dirty="0" smtClean="0"/>
              <a:t>Body Systems</a:t>
            </a:r>
          </a:p>
          <a:p>
            <a:pPr marL="0" indent="0">
              <a:buNone/>
            </a:pPr>
            <a:r>
              <a:rPr lang="en-US" dirty="0" smtClean="0"/>
              <a:t>Refusal Skills</a:t>
            </a:r>
          </a:p>
          <a:p>
            <a:pPr marL="0" indent="0">
              <a:buNone/>
            </a:pPr>
            <a:r>
              <a:rPr lang="en-US" dirty="0" smtClean="0"/>
              <a:t>Growth and Development</a:t>
            </a:r>
          </a:p>
          <a:p>
            <a:pPr marL="0" indent="0">
              <a:buNone/>
            </a:pPr>
            <a:r>
              <a:rPr lang="en-US" dirty="0" smtClean="0"/>
              <a:t>Fitness </a:t>
            </a:r>
          </a:p>
          <a:p>
            <a:pPr marL="0" indent="0">
              <a:buNone/>
            </a:pPr>
            <a:r>
              <a:rPr lang="en-US" dirty="0" smtClean="0"/>
              <a:t>Drugs</a:t>
            </a:r>
          </a:p>
          <a:p>
            <a:pPr marL="0" indent="0">
              <a:buNone/>
            </a:pPr>
            <a:r>
              <a:rPr lang="en-US" dirty="0" smtClean="0"/>
              <a:t>Community Health</a:t>
            </a:r>
          </a:p>
        </p:txBody>
      </p:sp>
    </p:spTree>
    <p:extLst>
      <p:ext uri="{BB962C8B-B14F-4D97-AF65-F5344CB8AC3E}">
        <p14:creationId xmlns:p14="http://schemas.microsoft.com/office/powerpoint/2010/main" val="2952112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533400"/>
            <a:ext cx="5638800" cy="553482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ext Books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Professional magazine articles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Current </a:t>
            </a:r>
            <a:r>
              <a:rPr lang="en-US" dirty="0">
                <a:effectLst/>
              </a:rPr>
              <a:t>event </a:t>
            </a:r>
            <a:r>
              <a:rPr lang="en-US" dirty="0" smtClean="0">
                <a:effectLst/>
              </a:rPr>
              <a:t>articles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Videos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uest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08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96478" y="3046742"/>
            <a:ext cx="5323265" cy="1695631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14400"/>
            <a:ext cx="465873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contact me anytime!!!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Horowitj@NorwalkTruckers.net</a:t>
            </a:r>
          </a:p>
          <a:p>
            <a:pPr marL="0" indent="0">
              <a:buNone/>
            </a:pPr>
            <a:r>
              <a:rPr lang="en-US" sz="2400" dirty="0" smtClean="0"/>
              <a:t>419-660-1782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9882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82</TotalTime>
  <Words>134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Kilter</vt:lpstr>
      <vt:lpstr>8th Grade Health</vt:lpstr>
      <vt:lpstr>Background</vt:lpstr>
      <vt:lpstr>Expectations</vt:lpstr>
      <vt:lpstr>Assessments</vt:lpstr>
      <vt:lpstr>Health Units</vt:lpstr>
      <vt:lpstr>Information</vt:lpstr>
      <vt:lpstr>Contact Information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Health</dc:title>
  <dc:creator>Jordan Horowitz</dc:creator>
  <cp:lastModifiedBy>Jordan Horowitz</cp:lastModifiedBy>
  <cp:revision>8</cp:revision>
  <dcterms:created xsi:type="dcterms:W3CDTF">2012-09-03T23:39:17Z</dcterms:created>
  <dcterms:modified xsi:type="dcterms:W3CDTF">2012-09-04T01:02:01Z</dcterms:modified>
</cp:coreProperties>
</file>